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964C6-1372-4FB4-A631-0487D13820E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2B4C8-E22A-4767-8D8C-A280C3E39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7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4063" y="931863"/>
            <a:ext cx="3357562" cy="2517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86C61-7D93-4BEB-90D7-92601AA0DFA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2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ABD1-B241-44F8-A452-82407B7400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32" y="785797"/>
            <a:ext cx="9144000" cy="179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5000">
                <a:schemeClr val="accent5">
                  <a:lumMod val="60000"/>
                  <a:lumOff val="40000"/>
                </a:schemeClr>
              </a:gs>
              <a:gs pos="75000">
                <a:schemeClr val="accent5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2" y="-24"/>
            <a:ext cx="9144000" cy="785818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chemeClr val="bg1"/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1" name="Рисунок 10" descr="лого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8426" y="0"/>
            <a:ext cx="713086" cy="764704"/>
          </a:xfrm>
          <a:prstGeom prst="rect">
            <a:avLst/>
          </a:prstGeom>
        </p:spPr>
      </p:pic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0" y="6678617"/>
            <a:ext cx="9144000" cy="179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5000">
                <a:schemeClr val="accent5">
                  <a:lumMod val="60000"/>
                  <a:lumOff val="40000"/>
                </a:schemeClr>
              </a:gs>
              <a:gs pos="75000">
                <a:schemeClr val="accent5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9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3B69-2BBA-4D60-A59C-2D0A936992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3CC6-636C-4BE2-A828-B570A75DC9E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4A15-2548-40FB-9D64-E0AAFD2449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CD1-8E18-44DC-BFB6-99C537EEFCC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1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7E48-31FD-4D13-B4D1-AE0982D3F0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B4CE-786C-4BB8-AED3-03AD744481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5A4-4976-4B18-9DF6-98FA491081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5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6959-5D25-4397-90FB-6D414F159F6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41F-F61B-4393-830C-7DA82BB5E8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550F-8F97-4440-B92C-86FBB5A9B4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4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BDFD-DD96-4219-BC3B-90B7098A68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EC76-4B61-41CD-8A2A-B92EE83745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1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" y="33528"/>
            <a:ext cx="914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76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«ТЕРАПЕВТИЧЕСКОЕ И ДЕТСКОЕ ОТДЕЛЕНИЕ НА 30 КОЕК</a:t>
            </a:r>
          </a:p>
          <a:p>
            <a:pPr algn="ctr" defTabSz="843976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С ПОЛИКЛИНИКОЙ НА 180 ПОСЕЩЕНИЙ В СМЕНУ</a:t>
            </a:r>
          </a:p>
          <a:p>
            <a:pPr algn="ctr" defTabSz="843976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п.Батагай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Верхоянского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района»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62601"/>
            <a:ext cx="4664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НАЧАЛО СТРОИТЕЛЬСТВА – ноябрь 2016 года</a:t>
            </a:r>
          </a:p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ПЛАНИРУЕМЫЙ ВВОД ОБЪЕКТА В ЭКСПЛУАТАЦИЮ – </a:t>
            </a:r>
            <a:endParaRPr 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43976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сентября 2020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14263" y="962601"/>
            <a:ext cx="43318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ПРОЕКТНАЯ ОРГАНИЗАЦИЯ – ПАО «САХАПРОЕКТ»</a:t>
            </a:r>
          </a:p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АГЕНТ (организация строительства и строительный контроль) – ООО «Атлант»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Агентский договор заключен на сумму 528,6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" y="1518314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76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МЕСТОНАХОЖДЕНИЕ ОБЪЕКТА: Республика Саха (Якутия),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Верхоянский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район, п.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Батагай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ул.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Аммосова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д. 22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5" y="2136501"/>
          <a:ext cx="4664795" cy="4305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321"/>
                <a:gridCol w="2460017"/>
                <a:gridCol w="907836"/>
                <a:gridCol w="939621"/>
              </a:tblGrid>
              <a:tr h="506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ТЕХНИКО-ЭКОНОМИЧЕСКИЕ ПОКАЗАТАЛИ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Строительный объем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14 387,82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3 157,98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земельного участка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14 201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Мощность: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Терапевтическое отделение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Детское отделение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Поликлиника, в том числе детская консультация -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посещений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сметная стоимость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 4 кв. 2016 года), по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заключению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9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лимит финансирования (план)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профинансировано,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прочих затрат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СМР-363,7млн.р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879,10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за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125 614,52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609" marR="356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2" b="5909"/>
          <a:stretch/>
        </p:blipFill>
        <p:spPr>
          <a:xfrm>
            <a:off x="4814263" y="2064055"/>
            <a:ext cx="4123989" cy="216040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32"/>
          <a:stretch/>
        </p:blipFill>
        <p:spPr>
          <a:xfrm>
            <a:off x="4814263" y="4265515"/>
            <a:ext cx="4123989" cy="225623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6666824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Экран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Р. Федорова</dc:creator>
  <cp:lastModifiedBy>Ирина Р. Федорова</cp:lastModifiedBy>
  <cp:revision>1</cp:revision>
  <dcterms:created xsi:type="dcterms:W3CDTF">2019-10-01T02:26:20Z</dcterms:created>
  <dcterms:modified xsi:type="dcterms:W3CDTF">2019-10-01T02:26:31Z</dcterms:modified>
</cp:coreProperties>
</file>